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Текст заголовка"/>
          <p:cNvSpPr txBox="1"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3"/>
            <a:ext cx="12192001" cy="4800606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Уровень текста 1…"/>
          <p:cNvSpPr txBox="1"/>
          <p:nvPr>
            <p:ph type="body" sz="quarter" idx="1"/>
          </p:nvPr>
        </p:nvSpPr>
        <p:spPr>
          <a:xfrm>
            <a:off x="809999" y="5367337"/>
            <a:ext cx="10561420" cy="49371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4" y="1081454"/>
            <a:ext cx="6332423" cy="3239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Текст заголовка"/>
          <p:cNvSpPr txBox="1"/>
          <p:nvPr>
            <p:ph type="title"/>
          </p:nvPr>
        </p:nvSpPr>
        <p:spPr>
          <a:xfrm>
            <a:off x="850984" y="1238502"/>
            <a:ext cx="5893843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1" name="Уровень текста 1…"/>
          <p:cNvSpPr txBox="1"/>
          <p:nvPr>
            <p:ph type="body" sz="quarter" idx="1"/>
          </p:nvPr>
        </p:nvSpPr>
        <p:spPr>
          <a:xfrm>
            <a:off x="853189" y="4443679"/>
            <a:ext cx="5891639" cy="713247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6" cy="40754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1" y="2286584"/>
            <a:ext cx="4895123" cy="250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Текст заголовка"/>
          <p:cNvSpPr txBox="1"/>
          <p:nvPr>
            <p:ph type="title"/>
          </p:nvPr>
        </p:nvSpPr>
        <p:spPr>
          <a:xfrm>
            <a:off x="1357087" y="2435954"/>
            <a:ext cx="4382524" cy="200779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2" name="Уровень текста 1…"/>
          <p:cNvSpPr txBox="1"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2" name="Уровень текста 1…"/>
          <p:cNvSpPr txBox="1"/>
          <p:nvPr>
            <p:ph type="body" idx="1"/>
          </p:nvPr>
        </p:nvSpPr>
        <p:spPr>
          <a:xfrm>
            <a:off x="809999" y="2184400"/>
            <a:ext cx="10563288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4"/>
            <a:ext cx="4522355" cy="5414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Текст заголовка"/>
          <p:cNvSpPr txBox="1"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2" name="Уровень текста 1…"/>
          <p:cNvSpPr txBox="1"/>
          <p:nvPr>
            <p:ph type="body" idx="1"/>
          </p:nvPr>
        </p:nvSpPr>
        <p:spPr>
          <a:xfrm>
            <a:off x="809999" y="446089"/>
            <a:ext cx="6611543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4"/>
            <a:ext cx="12192005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52" name="Уровень текста 1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" name="Уровень текста 1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Текст заголовка"/>
          <p:cNvSpPr txBox="1"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/>
          </p:nvPr>
        </p:nvSpPr>
        <p:spPr>
          <a:xfrm>
            <a:off x="809999" y="5281200"/>
            <a:ext cx="10561420" cy="433961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3" name="Уровень текста 1…"/>
          <p:cNvSpPr txBox="1"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3" name="Уровень текста 1…"/>
          <p:cNvSpPr txBox="1"/>
          <p:nvPr>
            <p:ph type="body" sz="quarter" idx="1"/>
          </p:nvPr>
        </p:nvSpPr>
        <p:spPr>
          <a:xfrm>
            <a:off x="814727" y="2174875"/>
            <a:ext cx="5189860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4" algn="ctr">
              <a:defRPr sz="2000"/>
            </a:lvl2pPr>
            <a:lvl3pPr marL="1240969" indent="-326569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9" cy="576269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48" y="446084"/>
            <a:ext cx="3547540" cy="181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Текст заголовка"/>
          <p:cNvSpPr txBox="1"/>
          <p:nvPr>
            <p:ph type="title"/>
          </p:nvPr>
        </p:nvSpPr>
        <p:spPr>
          <a:xfrm>
            <a:off x="1073150" y="446087"/>
            <a:ext cx="3547537" cy="1618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0" name="Уровень текста 1…"/>
          <p:cNvSpPr txBox="1"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46" y="2260735"/>
            <a:ext cx="3547542" cy="360031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Текст заголовка"/>
          <p:cNvSpPr txBox="1"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Уровень текста 1…"/>
          <p:cNvSpPr txBox="1"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5609010" y="6080089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7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809999" y="5280847"/>
            <a:ext cx="10572003" cy="4349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1424654" y="6080089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9"/>
            <a:ext cx="13096976" cy="6875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5039100" y="306563"/>
            <a:ext cx="2366017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209800" y="5306286"/>
            <a:ext cx="7772400" cy="72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Router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The basic idea</a:t>
            </a:r>
          </a:p>
        </p:txBody>
      </p:sp>
      <p:pic>
        <p:nvPicPr>
          <p:cNvPr id="19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10507"/>
            <a:ext cx="12192000" cy="3840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The basic idea</a:t>
            </a:r>
          </a:p>
        </p:txBody>
      </p:sp>
      <p:pic>
        <p:nvPicPr>
          <p:cNvPr id="19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016" y="2243658"/>
            <a:ext cx="10433968" cy="4378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Path syntax</a:t>
            </a:r>
          </a:p>
        </p:txBody>
      </p:sp>
      <p:pic>
        <p:nvPicPr>
          <p:cNvPr id="19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183" y="2237505"/>
            <a:ext cx="10781633" cy="4465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Clean URL </a:t>
            </a:r>
          </a:p>
        </p:txBody>
      </p:sp>
      <p:pic>
        <p:nvPicPr>
          <p:cNvPr id="20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314" y="2290952"/>
            <a:ext cx="10161371" cy="4368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404</a:t>
            </a:r>
          </a:p>
        </p:txBody>
      </p:sp>
      <p:pic>
        <p:nvPicPr>
          <p:cNvPr id="20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72" y="2304188"/>
            <a:ext cx="10725655" cy="4224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Navigating with link</a:t>
            </a:r>
          </a:p>
        </p:txBody>
      </p:sp>
      <p:pic>
        <p:nvPicPr>
          <p:cNvPr id="20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827" y="2274420"/>
            <a:ext cx="9800346" cy="4432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Styling of active routes</a:t>
            </a:r>
          </a:p>
        </p:txBody>
      </p:sp>
      <p:pic>
        <p:nvPicPr>
          <p:cNvPr id="21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704" y="2376569"/>
            <a:ext cx="9476593" cy="4231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Adding home link</a:t>
            </a:r>
          </a:p>
        </p:txBody>
      </p:sp>
      <p:pic>
        <p:nvPicPr>
          <p:cNvPr id="21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6465" y="2426754"/>
            <a:ext cx="9259070" cy="4049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Nested routes</a:t>
            </a:r>
          </a:p>
        </p:txBody>
      </p:sp>
      <p:pic>
        <p:nvPicPr>
          <p:cNvPr id="21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517" y="2368538"/>
            <a:ext cx="8602967" cy="4162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Index route</a:t>
            </a:r>
          </a:p>
        </p:txBody>
      </p:sp>
      <p:pic>
        <p:nvPicPr>
          <p:cNvPr id="21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4651" y="2330749"/>
            <a:ext cx="8976550" cy="4134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7" name="Shape 167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History module</a:t>
            </a:r>
          </a:p>
          <a:p>
            <a:pPr/>
            <a:r>
              <a:t>Handle 404</a:t>
            </a:r>
          </a:p>
          <a:p>
            <a:pPr/>
            <a:r>
              <a:t>Index routes. Nested routes.</a:t>
            </a:r>
          </a:p>
          <a:p>
            <a:pPr/>
            <a:r>
              <a:t>Route configuration. Params. Query.</a:t>
            </a:r>
          </a:p>
          <a:p>
            <a:pPr/>
            <a:r>
              <a:t>Lazy routes. </a:t>
            </a:r>
          </a:p>
          <a:p>
            <a:pPr/>
            <a:r>
              <a:t>Redirect</a:t>
            </a:r>
          </a:p>
          <a:p>
            <a:pPr/>
            <a:r>
              <a:t>Page transition animation</a:t>
            </a:r>
          </a:p>
          <a:p>
            <a:pPr/>
            <a:r>
              <a:t>Navigation programmatically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URL params</a:t>
            </a:r>
          </a:p>
        </p:txBody>
      </p:sp>
      <p:pic>
        <p:nvPicPr>
          <p:cNvPr id="22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593" y="2299099"/>
            <a:ext cx="9121607" cy="4325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Query</a:t>
            </a:r>
          </a:p>
        </p:txBody>
      </p:sp>
      <p:pic>
        <p:nvPicPr>
          <p:cNvPr id="22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670" y="2335708"/>
            <a:ext cx="9396660" cy="4305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Passing props to route</a:t>
            </a:r>
          </a:p>
        </p:txBody>
      </p:sp>
      <p:pic>
        <p:nvPicPr>
          <p:cNvPr id="22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999" y="2446510"/>
            <a:ext cx="10572001" cy="3979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Router API</a:t>
            </a:r>
          </a:p>
        </p:txBody>
      </p:sp>
      <p:pic>
        <p:nvPicPr>
          <p:cNvPr id="23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510" y="2495184"/>
            <a:ext cx="9452981" cy="3846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Route API</a:t>
            </a:r>
          </a:p>
        </p:txBody>
      </p:sp>
      <p:pic>
        <p:nvPicPr>
          <p:cNvPr id="23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736" y="2369982"/>
            <a:ext cx="9908528" cy="4015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Lazy routes</a:t>
            </a:r>
          </a:p>
        </p:txBody>
      </p:sp>
      <p:pic>
        <p:nvPicPr>
          <p:cNvPr id="23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2281" y="2349472"/>
            <a:ext cx="9467438" cy="4283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Redirects</a:t>
            </a:r>
          </a:p>
        </p:txBody>
      </p:sp>
      <p:pic>
        <p:nvPicPr>
          <p:cNvPr id="24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438" y="2407323"/>
            <a:ext cx="10219125" cy="4105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Index redirect</a:t>
            </a:r>
          </a:p>
        </p:txBody>
      </p:sp>
      <p:pic>
        <p:nvPicPr>
          <p:cNvPr id="24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767" y="2332457"/>
            <a:ext cx="10082466" cy="4173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Plain router</a:t>
            </a:r>
          </a:p>
        </p:txBody>
      </p:sp>
      <p:pic>
        <p:nvPicPr>
          <p:cNvPr id="24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229" y="2347585"/>
            <a:ext cx="9341541" cy="4201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Page transition animation</a:t>
            </a:r>
          </a:p>
        </p:txBody>
      </p:sp>
      <p:pic>
        <p:nvPicPr>
          <p:cNvPr id="24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516" y="2420741"/>
            <a:ext cx="9490967" cy="4102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Why use React Router?</a:t>
            </a:r>
          </a:p>
        </p:txBody>
      </p:sp>
      <p:sp>
        <p:nvSpPr>
          <p:cNvPr id="170" name="Shape 170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Sync URL with UI</a:t>
            </a:r>
          </a:p>
          <a:p>
            <a:pPr/>
            <a:r>
              <a:t>Bookmark Web Apps</a:t>
            </a:r>
          </a:p>
          <a:p>
            <a:pPr/>
            <a:r>
              <a:t>Create a URL interface for your front-end</a:t>
            </a:r>
          </a:p>
          <a:p>
            <a:pPr/>
            <a:r>
              <a:t>Keep the back button useful.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Navigate to route programmatically </a:t>
            </a:r>
          </a:p>
        </p:txBody>
      </p:sp>
      <p:pic>
        <p:nvPicPr>
          <p:cNvPr id="25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290" y="2301998"/>
            <a:ext cx="9543420" cy="4241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router</a:t>
            </a:r>
          </a:p>
        </p:txBody>
      </p:sp>
      <p:pic>
        <p:nvPicPr>
          <p:cNvPr id="17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1900" y="2273300"/>
            <a:ext cx="4648200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 txBox="1"/>
          <p:nvPr/>
        </p:nvSpPr>
        <p:spPr>
          <a:xfrm>
            <a:off x="2195123" y="5414962"/>
            <a:ext cx="7801751" cy="118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LEARN ONCE, ROUTE ANYWHERE</a:t>
            </a: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REACT ROUTER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router features overview</a:t>
            </a:r>
          </a:p>
        </p:txBody>
      </p:sp>
      <p:pic>
        <p:nvPicPr>
          <p:cNvPr id="17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516" y="2217081"/>
            <a:ext cx="6276968" cy="4412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Installation</a:t>
            </a:r>
          </a:p>
        </p:txBody>
      </p:sp>
      <p:pic>
        <p:nvPicPr>
          <p:cNvPr id="18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793" y="2291676"/>
            <a:ext cx="9442414" cy="4284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History</a:t>
            </a:r>
          </a:p>
        </p:txBody>
      </p:sp>
      <p:pic>
        <p:nvPicPr>
          <p:cNvPr id="18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753" y="2240851"/>
            <a:ext cx="10318493" cy="4300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Parsing route</a:t>
            </a:r>
          </a:p>
        </p:txBody>
      </p:sp>
      <p:pic>
        <p:nvPicPr>
          <p:cNvPr id="18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913" y="2365884"/>
            <a:ext cx="7876175" cy="4197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Rendering a route</a:t>
            </a:r>
          </a:p>
        </p:txBody>
      </p:sp>
      <p:pic>
        <p:nvPicPr>
          <p:cNvPr id="18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1297" y="2293053"/>
            <a:ext cx="6529405" cy="4234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